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A21CB-17E7-4435-9C63-81F8BEBB9F2C}" type="datetimeFigureOut">
              <a:rPr lang="en-US" smtClean="0"/>
              <a:t>3/1/2012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5F8-E80F-4828-A332-57DF61EA68B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A21CB-17E7-4435-9C63-81F8BEBB9F2C}" type="datetimeFigureOut">
              <a:rPr lang="en-US" smtClean="0"/>
              <a:t>3/1/2012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5F8-E80F-4828-A332-57DF61EA68B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A21CB-17E7-4435-9C63-81F8BEBB9F2C}" type="datetimeFigureOut">
              <a:rPr lang="en-US" smtClean="0"/>
              <a:t>3/1/2012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5F8-E80F-4828-A332-57DF61EA68B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A21CB-17E7-4435-9C63-81F8BEBB9F2C}" type="datetimeFigureOut">
              <a:rPr lang="en-US" smtClean="0"/>
              <a:t>3/1/2012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5F8-E80F-4828-A332-57DF61EA68B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A21CB-17E7-4435-9C63-81F8BEBB9F2C}" type="datetimeFigureOut">
              <a:rPr lang="en-US" smtClean="0"/>
              <a:t>3/1/2012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5F8-E80F-4828-A332-57DF61EA68B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A21CB-17E7-4435-9C63-81F8BEBB9F2C}" type="datetimeFigureOut">
              <a:rPr lang="en-US" smtClean="0"/>
              <a:t>3/1/2012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5F8-E80F-4828-A332-57DF61EA68B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A21CB-17E7-4435-9C63-81F8BEBB9F2C}" type="datetimeFigureOut">
              <a:rPr lang="en-US" smtClean="0"/>
              <a:t>3/1/2012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5F8-E80F-4828-A332-57DF61EA68B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A21CB-17E7-4435-9C63-81F8BEBB9F2C}" type="datetimeFigureOut">
              <a:rPr lang="en-US" smtClean="0"/>
              <a:t>3/1/2012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5F8-E80F-4828-A332-57DF61EA68B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A21CB-17E7-4435-9C63-81F8BEBB9F2C}" type="datetimeFigureOut">
              <a:rPr lang="en-US" smtClean="0"/>
              <a:t>3/1/2012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5F8-E80F-4828-A332-57DF61EA68B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A21CB-17E7-4435-9C63-81F8BEBB9F2C}" type="datetimeFigureOut">
              <a:rPr lang="en-US" smtClean="0"/>
              <a:t>3/1/2012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5F8-E80F-4828-A332-57DF61EA68B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A21CB-17E7-4435-9C63-81F8BEBB9F2C}" type="datetimeFigureOut">
              <a:rPr lang="en-US" smtClean="0"/>
              <a:t>3/1/2012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E0B5F8-E80F-4828-A332-57DF61EA68B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0E0B5F8-E80F-4828-A332-57DF61EA68B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248A21CB-17E7-4435-9C63-81F8BEBB9F2C}" type="datetimeFigureOut">
              <a:rPr lang="en-US" smtClean="0"/>
              <a:t>3/1/2012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26: Part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Great West and the Agricultural Revolution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316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Battle of Wounded Knee (1890)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“Wounded Knee Massacre”</a:t>
            </a:r>
          </a:p>
          <a:p>
            <a:r>
              <a:rPr lang="en-US" dirty="0" smtClean="0"/>
              <a:t>200 Lakota Sioux killed</a:t>
            </a:r>
          </a:p>
          <a:p>
            <a:r>
              <a:rPr lang="en-US" dirty="0" smtClean="0"/>
              <a:t>End of “Ghost Dance”</a:t>
            </a:r>
          </a:p>
          <a:p>
            <a:pPr lvl="1"/>
            <a:r>
              <a:rPr lang="en-US" dirty="0" smtClean="0"/>
              <a:t>White man would leave and buffalo and ancestors would return</a:t>
            </a:r>
          </a:p>
          <a:p>
            <a:pPr lvl="1"/>
            <a:r>
              <a:rPr lang="en-US" dirty="0" smtClean="0"/>
              <a:t>Prelude to war?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291" y="4558145"/>
            <a:ext cx="3175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1038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Dawes Severalty Act (1877)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Individual allotments of land to Native Americans</a:t>
            </a:r>
          </a:p>
          <a:p>
            <a:r>
              <a:rPr lang="en-US" dirty="0" smtClean="0"/>
              <a:t>Extra land given to government</a:t>
            </a:r>
          </a:p>
          <a:p>
            <a:r>
              <a:rPr lang="en-US" dirty="0" smtClean="0"/>
              <a:t>Goal: Assimilation</a:t>
            </a:r>
          </a:p>
          <a:p>
            <a:r>
              <a:rPr lang="en-US" dirty="0" smtClean="0"/>
              <a:t>Excluded 5 Civilized Tribes</a:t>
            </a:r>
          </a:p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050" y="4408343"/>
            <a:ext cx="1885950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52836"/>
            <a:ext cx="2409825" cy="2970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261820"/>
            <a:ext cx="2975264" cy="2152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3736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American Conflict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Tribal conflict due to forced migration</a:t>
            </a:r>
          </a:p>
          <a:p>
            <a:r>
              <a:rPr lang="en-US" dirty="0" smtClean="0"/>
              <a:t>Intentional spread of disease </a:t>
            </a:r>
          </a:p>
          <a:p>
            <a:r>
              <a:rPr lang="en-US" dirty="0" smtClean="0"/>
              <a:t>Overhunting of buffalo</a:t>
            </a:r>
          </a:p>
          <a:p>
            <a:r>
              <a:rPr lang="en-US" dirty="0" smtClean="0"/>
              <a:t>Reservation system established</a:t>
            </a:r>
          </a:p>
          <a:p>
            <a:pPr lvl="1"/>
            <a:r>
              <a:rPr lang="en-US" dirty="0" smtClean="0"/>
              <a:t>Sioux Reservation</a:t>
            </a:r>
          </a:p>
          <a:p>
            <a:pPr lvl="1"/>
            <a:r>
              <a:rPr lang="en-US" dirty="0" smtClean="0"/>
              <a:t>Left alone and given “supplies”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905000"/>
            <a:ext cx="272415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191000"/>
            <a:ext cx="3124200" cy="2052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987164"/>
            <a:ext cx="198120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0730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Reservation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95400"/>
            <a:ext cx="72136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1009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066800"/>
            <a:ext cx="7246144" cy="5392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0830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Sand Creek Massacre (1864)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J.M </a:t>
            </a:r>
            <a:r>
              <a:rPr lang="en-US" dirty="0" err="1" smtClean="0"/>
              <a:t>Chivington</a:t>
            </a:r>
            <a:endParaRPr lang="en-US" dirty="0" smtClean="0"/>
          </a:p>
          <a:p>
            <a:r>
              <a:rPr lang="en-US" dirty="0" smtClean="0"/>
              <a:t>400+ killed (including women and children)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733800"/>
            <a:ext cx="3534105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524000"/>
            <a:ext cx="2266950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124200"/>
            <a:ext cx="2333625" cy="288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8525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Fetterman</a:t>
            </a:r>
            <a:r>
              <a:rPr lang="en-US" dirty="0" smtClean="0"/>
              <a:t> Massacre (1866)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Sioux blocking Bozeman trail killed and mutilated </a:t>
            </a:r>
            <a:r>
              <a:rPr lang="en-US" dirty="0" err="1" smtClean="0"/>
              <a:t>Fetterman’s</a:t>
            </a:r>
            <a:r>
              <a:rPr lang="en-US" dirty="0" smtClean="0"/>
              <a:t> troops and civilians </a:t>
            </a:r>
          </a:p>
          <a:p>
            <a:r>
              <a:rPr lang="en-US" dirty="0" smtClean="0"/>
              <a:t>Led to increased tension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209800"/>
            <a:ext cx="3325514" cy="2157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2819400"/>
            <a:ext cx="2714625" cy="2494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024" y="4597732"/>
            <a:ext cx="3076575" cy="2003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73111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 of Ft Laramie (1868)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Bozeman trail abandoned </a:t>
            </a:r>
          </a:p>
          <a:p>
            <a:r>
              <a:rPr lang="en-US" dirty="0" smtClean="0"/>
              <a:t>“Great Sioux Reservation” established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667000"/>
            <a:ext cx="4882988" cy="3757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4785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Battle of Little Bighorn (1874)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Gen. Custer leads group into Black Hills, SD </a:t>
            </a:r>
            <a:r>
              <a:rPr lang="en-US" dirty="0" smtClean="0">
                <a:sym typeface="Wingdings" pitchFamily="2" charset="2"/>
              </a:rPr>
              <a:t> gold rush</a:t>
            </a:r>
          </a:p>
          <a:p>
            <a:r>
              <a:rPr lang="en-US" dirty="0" smtClean="0">
                <a:sym typeface="Wingdings" pitchFamily="2" charset="2"/>
              </a:rPr>
              <a:t>Sitting Bull led Sioux, Arapaho, and Cheyenne to victory against Colonel Custer</a:t>
            </a:r>
          </a:p>
          <a:p>
            <a:r>
              <a:rPr lang="en-US" dirty="0" smtClean="0">
                <a:sym typeface="Wingdings" pitchFamily="2" charset="2"/>
              </a:rPr>
              <a:t>Custer and 265 troops killed in less than an hour</a:t>
            </a:r>
          </a:p>
          <a:p>
            <a:r>
              <a:rPr lang="en-US" dirty="0" smtClean="0">
                <a:sym typeface="Wingdings" pitchFamily="2" charset="2"/>
              </a:rPr>
              <a:t>“Custer’s Last Stand</a:t>
            </a:r>
          </a:p>
          <a:p>
            <a:pPr marL="11430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038600"/>
            <a:ext cx="3101596" cy="219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429000"/>
            <a:ext cx="3429000" cy="2638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07674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Tribes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Geronimo – Apache</a:t>
            </a:r>
          </a:p>
          <a:p>
            <a:pPr lvl="1"/>
            <a:r>
              <a:rPr lang="en-US" dirty="0" smtClean="0"/>
              <a:t>Chased into Mexico</a:t>
            </a:r>
          </a:p>
          <a:p>
            <a:pPr lvl="1"/>
            <a:r>
              <a:rPr lang="en-US" dirty="0" smtClean="0"/>
              <a:t>Reservation in Florida and Oklahoma</a:t>
            </a:r>
          </a:p>
          <a:p>
            <a:r>
              <a:rPr lang="en-US" dirty="0" smtClean="0"/>
              <a:t>Chief Joseph – Nez Perce </a:t>
            </a:r>
          </a:p>
          <a:p>
            <a:pPr lvl="1"/>
            <a:r>
              <a:rPr lang="en-US" dirty="0" smtClean="0"/>
              <a:t>Tried to escape being forced onto reservation</a:t>
            </a:r>
          </a:p>
          <a:p>
            <a:pPr lvl="1"/>
            <a:r>
              <a:rPr lang="en-US" dirty="0" smtClean="0"/>
              <a:t>1,700 mile journey to meet Sitting Bull</a:t>
            </a:r>
          </a:p>
          <a:p>
            <a:pPr lvl="1"/>
            <a:r>
              <a:rPr lang="en-US" dirty="0" smtClean="0"/>
              <a:t>Reservation Kansas, then Idaho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28625"/>
            <a:ext cx="1714500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449782"/>
            <a:ext cx="1800225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35412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115</TotalTime>
  <Words>241</Words>
  <Application>Microsoft Office PowerPoint</Application>
  <PresentationFormat>On-screen Show (4:3)</PresentationFormat>
  <Paragraphs>43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Adjacency</vt:lpstr>
      <vt:lpstr>Chapter 26: Part 1</vt:lpstr>
      <vt:lpstr>Native American Conflict</vt:lpstr>
      <vt:lpstr>Reservation System</vt:lpstr>
      <vt:lpstr>PowerPoint Presentation</vt:lpstr>
      <vt:lpstr>Sand Creek Massacre (1864)</vt:lpstr>
      <vt:lpstr>Fetterman Massacre (1866)</vt:lpstr>
      <vt:lpstr>Treat of Ft Laramie (1868)</vt:lpstr>
      <vt:lpstr>Battle of Little Bighorn (1874)</vt:lpstr>
      <vt:lpstr>Other Tribes</vt:lpstr>
      <vt:lpstr>Battle of Wounded Knee (1890)</vt:lpstr>
      <vt:lpstr>Dawes Severalty Act (1877)</vt:lpstr>
    </vt:vector>
  </TitlesOfParts>
  <Company>Denver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26</dc:title>
  <dc:creator>DoTS</dc:creator>
  <cp:lastModifiedBy>DoTS</cp:lastModifiedBy>
  <cp:revision>8</cp:revision>
  <dcterms:created xsi:type="dcterms:W3CDTF">2012-03-01T17:06:57Z</dcterms:created>
  <dcterms:modified xsi:type="dcterms:W3CDTF">2012-03-01T19:02:40Z</dcterms:modified>
</cp:coreProperties>
</file>